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sldIdLst>
    <p:sldId id="280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60093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91" autoAdjust="0"/>
    <p:restoredTop sz="94660"/>
  </p:normalViewPr>
  <p:slideViewPr>
    <p:cSldViewPr>
      <p:cViewPr>
        <p:scale>
          <a:sx n="75" d="100"/>
          <a:sy n="75" d="100"/>
        </p:scale>
        <p:origin x="-1020" y="-6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9EEB0-CFAB-4263-935F-E139003A9C7D}" type="datetimeFigureOut">
              <a:rPr lang="ru-RU" smtClean="0"/>
              <a:t>17.07.2017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72AAE-9162-43D5-980B-A59798B8AD6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72AAE-9162-43D5-980B-A59798B8AD60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6" y="3307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691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691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4A8188-82B2-46C5-B8B2-933B79432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E4F3D-8B1B-4381-BA7B-66A4DA7C7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2915D-78EB-4E9C-A3AC-ECF53D988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456AF-36E6-4BA8-B059-45F2C8C0E9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46F63-C42E-4C98-8855-9C1351967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E4C4B-288C-455E-A52E-B5C525CAC7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22124-5CCC-4A4F-A28D-3B8701ACC0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83F48-8E35-4DF6-B95B-2639736AE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774CA-E516-4F49-9616-47269D8B4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D53A9-94F5-475A-AF61-741A6F880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5BCC1-86B1-44B7-A7FC-68C7EF3E7A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35843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3584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4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4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584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35850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51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52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53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54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35856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857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35858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35860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61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62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35864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65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66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35868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69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870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587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7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8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8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8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8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88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588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8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8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8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2E7FA37-EDB6-45FE-B95C-0F9D79087C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gi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7" Type="http://schemas.openxmlformats.org/officeDocument/2006/relationships/image" Target="../media/image82.jpe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gif"/><Relationship Id="rId7" Type="http://schemas.openxmlformats.org/officeDocument/2006/relationships/image" Target="../media/image43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gif"/><Relationship Id="rId4" Type="http://schemas.openxmlformats.org/officeDocument/2006/relationships/image" Target="../media/image40.gif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16430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C000"/>
                </a:solidFill>
                <a:latin typeface="Monotype Corsiva" pitchFamily="66" charset="0"/>
              </a:rPr>
              <a:t>Открытие лагеря</a:t>
            </a: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 rot="-637588">
            <a:off x="11113" y="330200"/>
            <a:ext cx="1585912" cy="1370013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i="1" dirty="0" smtClean="0">
                <a:solidFill>
                  <a:srgbClr val="FFC000"/>
                </a:solidFill>
                <a:latin typeface="Microsoft Sans Serif" pitchFamily="34" charset="0"/>
              </a:rPr>
              <a:t>01 </a:t>
            </a:r>
            <a:endParaRPr lang="ru-RU" sz="3200" i="1" dirty="0">
              <a:solidFill>
                <a:srgbClr val="FFC000"/>
              </a:solidFill>
              <a:latin typeface="Microsoft Sans Serif" pitchFamily="34" charset="0"/>
            </a:endParaRPr>
          </a:p>
          <a:p>
            <a:pPr algn="ctr"/>
            <a:r>
              <a:rPr lang="ru-RU" sz="3200" b="1" i="1" dirty="0">
                <a:solidFill>
                  <a:srgbClr val="FFC000"/>
                </a:solidFill>
                <a:latin typeface="Monotype Corsiva" pitchFamily="66" charset="0"/>
              </a:rPr>
              <a:t>июня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642910" y="142873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kk-KZ" sz="5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“Желтый день”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День  солнца</a:t>
            </a:r>
            <a:endParaRPr lang="ru-RU" sz="5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4716463" y="5373688"/>
            <a:ext cx="4140200" cy="14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endParaRPr lang="ru-RU" sz="2400" b="1" dirty="0">
              <a:solidFill>
                <a:srgbClr val="D6009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" name="Picture 2" descr="C:\Users\акмарал\Desktop\лагерь 2017\праезентация лагерь\1873212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6500858" cy="1857364"/>
          </a:xfrm>
          <a:prstGeom prst="rect">
            <a:avLst/>
          </a:prstGeom>
          <a:noFill/>
        </p:spPr>
      </p:pic>
      <p:pic>
        <p:nvPicPr>
          <p:cNvPr id="1029" name="Picture 5" descr="C:\Users\акмарал\Desktop\лагерь 2017\фото лагерь\20170601_10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43182"/>
            <a:ext cx="428628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кмарал\Desktop\лагерь 2017\фото лагерь\20170601_103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4857760"/>
            <a:ext cx="3048021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акмарал\Desktop\лагерь 2017\фото лагерь\20170601_105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1926">
            <a:off x="6270505" y="4606547"/>
            <a:ext cx="2602604" cy="210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акмарал\Desktop\лагерь 2017\фото лагерь\20170601_1025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571744"/>
            <a:ext cx="4214842" cy="208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акмарал\Desktop\лагерь 2017\фото лагерь\20170601_1059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31059">
            <a:off x="158676" y="4527701"/>
            <a:ext cx="2531934" cy="213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85786" y="6488668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КГУ «Средняя школа аула </a:t>
            </a:r>
            <a:r>
              <a:rPr lang="ru-RU" dirty="0" err="1" smtClean="0"/>
              <a:t>Олжабай</a:t>
            </a:r>
            <a:r>
              <a:rPr lang="ru-RU" dirty="0" smtClean="0"/>
              <a:t> батыра»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/>
      <p:bldP spid="81926" grpId="0"/>
      <p:bldP spid="819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7743853" cy="1000108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D60093"/>
                </a:solidFill>
                <a:latin typeface="Monotype Corsiva" pitchFamily="66" charset="0"/>
              </a:rPr>
              <a:t>«По следам Робинзона»</a:t>
            </a:r>
          </a:p>
        </p:txBody>
      </p:sp>
      <p:sp>
        <p:nvSpPr>
          <p:cNvPr id="15363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D60093"/>
                </a:solidFill>
                <a:latin typeface="Monotype Corsiva" pitchFamily="66" charset="0"/>
              </a:rPr>
              <a:t>12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D60093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10243" name="Picture 3" descr="C:\Users\акмарал\Desktop\праезентация лагерь\myl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5052" y="0"/>
            <a:ext cx="1698948" cy="1566848"/>
          </a:xfrm>
          <a:prstGeom prst="rect">
            <a:avLst/>
          </a:prstGeom>
          <a:noFill/>
        </p:spPr>
      </p:pic>
      <p:pic>
        <p:nvPicPr>
          <p:cNvPr id="3074" name="Picture 2" descr="G:\лагерь 2017\фото лагерь\20170612_110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000108"/>
            <a:ext cx="3214710" cy="191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лагерь 2017\фото лагерь\20170612_1103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8902">
            <a:off x="2706723" y="3092040"/>
            <a:ext cx="3520364" cy="315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лагерь 2017\фото лагерь\20170612_11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143380"/>
            <a:ext cx="3286116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лагерь 2017\фото лагерь\20170612_110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1976" y="1428736"/>
            <a:ext cx="330202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лагерь 2017\фото лагерь\20170612_1202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300036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G:\лагерь 2017\фото лагерь\20170612_1200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35133">
            <a:off x="0" y="1928802"/>
            <a:ext cx="2514481" cy="141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28604"/>
            <a:ext cx="8243887" cy="703282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</a:rPr>
              <a:t>«</a:t>
            </a:r>
            <a:r>
              <a:rPr lang="ru-RU" sz="5400" b="1" dirty="0" err="1" smtClean="0">
                <a:solidFill>
                  <a:srgbClr val="00B050"/>
                </a:solidFill>
                <a:latin typeface="Monotype Corsiva" pitchFamily="66" charset="0"/>
              </a:rPr>
              <a:t>Путишествие</a:t>
            </a:r>
            <a:r>
              <a:rPr lang="ru-RU" sz="5400" b="1" dirty="0" smtClean="0">
                <a:solidFill>
                  <a:srgbClr val="00B050"/>
                </a:solidFill>
                <a:latin typeface="Monotype Corsiva" pitchFamily="66" charset="0"/>
              </a:rPr>
              <a:t> в Европу»</a:t>
            </a:r>
          </a:p>
        </p:txBody>
      </p:sp>
      <p:sp>
        <p:nvSpPr>
          <p:cNvPr id="16387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13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chemeClr val="accent5">
                    <a:lumMod val="10000"/>
                  </a:schemeClr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11266" name="Picture 2" descr="C:\Users\акмарал\Desktop\праезентация лагерь\406881225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7881" y="5200641"/>
            <a:ext cx="2236119" cy="1657359"/>
          </a:xfrm>
          <a:prstGeom prst="rect">
            <a:avLst/>
          </a:prstGeom>
          <a:noFill/>
        </p:spPr>
      </p:pic>
      <p:pic>
        <p:nvPicPr>
          <p:cNvPr id="11267" name="Picture 3" descr="C:\Users\акмарал\Desktop\праезентация лагерь\love (410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15008"/>
            <a:ext cx="1018159" cy="1042992"/>
          </a:xfrm>
          <a:prstGeom prst="rect">
            <a:avLst/>
          </a:prstGeom>
          <a:noFill/>
        </p:spPr>
      </p:pic>
      <p:pic>
        <p:nvPicPr>
          <p:cNvPr id="1026" name="Picture 2" descr="G:\лагерь 2017\фото лагерь\IMG-20170615-WA0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071546"/>
            <a:ext cx="2786082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лагерь 2017\фото лагерь\IMG-20170615-WA0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4643446"/>
            <a:ext cx="5072098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лагерь 2017\фото лагерь\IMG-20170615-WA00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74870">
            <a:off x="212477" y="1691690"/>
            <a:ext cx="3334452" cy="3047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лагерь 2017\фото лагерь\IMG-20170615-WA003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214422"/>
            <a:ext cx="228601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43887" cy="846158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CC0000"/>
                </a:solidFill>
                <a:latin typeface="Monotype Corsiva" pitchFamily="66" charset="0"/>
              </a:rPr>
              <a:t>«Юный пешеход»</a:t>
            </a:r>
          </a:p>
        </p:txBody>
      </p:sp>
      <p:sp>
        <p:nvSpPr>
          <p:cNvPr id="17411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14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12290" name="Picture 2" descr="C:\Users\акмарал\Desktop\праезентация лагерь\sports-25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0"/>
            <a:ext cx="2380185" cy="1466858"/>
          </a:xfrm>
          <a:prstGeom prst="rect">
            <a:avLst/>
          </a:prstGeom>
          <a:noFill/>
        </p:spPr>
      </p:pic>
      <p:pic>
        <p:nvPicPr>
          <p:cNvPr id="6146" name="Picture 2" descr="G:\лагерь 2017\фото лагерь\20170616_13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57694"/>
            <a:ext cx="4444988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G:\лагерь 2017\фото лагерь\20170607_111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0147">
            <a:off x="0" y="1857364"/>
            <a:ext cx="4699033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G:\лагерь 2017\фото лагерь\20170605_131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143380"/>
            <a:ext cx="4572032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1214421"/>
            <a:ext cx="4286248" cy="3143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14290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FFC000"/>
                </a:solidFill>
                <a:latin typeface="Monotype Corsiva" pitchFamily="66" charset="0"/>
              </a:rPr>
              <a:t>«</a:t>
            </a:r>
            <a:r>
              <a:rPr lang="ru-RU" sz="5400" b="1" dirty="0" err="1" smtClean="0">
                <a:solidFill>
                  <a:srgbClr val="FFC000"/>
                </a:solidFill>
                <a:latin typeface="Monotype Corsiva" pitchFamily="66" charset="0"/>
              </a:rPr>
              <a:t>Путишествие</a:t>
            </a:r>
            <a:r>
              <a:rPr lang="ru-RU" sz="5400" b="1" dirty="0" smtClean="0">
                <a:solidFill>
                  <a:srgbClr val="FFC000"/>
                </a:solidFill>
                <a:latin typeface="Monotype Corsiva" pitchFamily="66" charset="0"/>
              </a:rPr>
              <a:t> в страну Доброты и Вежливости  </a:t>
            </a:r>
            <a:endParaRPr lang="ru-RU" sz="1400" b="1" dirty="0" smtClean="0">
              <a:solidFill>
                <a:srgbClr val="FFC000"/>
              </a:solidFill>
              <a:latin typeface="Monotype Corsiva" pitchFamily="66" charset="0"/>
            </a:endParaRPr>
          </a:p>
        </p:txBody>
      </p:sp>
      <p:sp>
        <p:nvSpPr>
          <p:cNvPr id="18435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FF6600"/>
                </a:solidFill>
                <a:latin typeface="Monotype Corsiva" pitchFamily="66" charset="0"/>
              </a:rPr>
              <a:t>15</a:t>
            </a:r>
            <a:endParaRPr lang="ru-RU" b="1" i="1" dirty="0" smtClean="0">
              <a:solidFill>
                <a:srgbClr val="FF6600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FF660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13314" name="Picture 2" descr="C:\Users\акмарал\Desktop\праезентация лагерь\e87385e1e84052756c42a53c59e2b3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7876" y="5286389"/>
            <a:ext cx="3086124" cy="157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3044">
            <a:off x="219303" y="1650651"/>
            <a:ext cx="4739947" cy="232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лагерь 2017\фото лагерь\20170609_113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2512" y="1500174"/>
            <a:ext cx="3911488" cy="334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лагерь 2017\фото лагерь\20170603_1141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246048"/>
            <a:ext cx="3500462" cy="2611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лагерь 2017\фото лагерь\20170603_1137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500570"/>
            <a:ext cx="1752475" cy="21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357166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«</a:t>
            </a:r>
            <a:r>
              <a:rPr lang="ru-RU" sz="5400" b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Путишествие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в страну </a:t>
            </a:r>
            <a:b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Смеха</a:t>
            </a: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9459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FFC000"/>
                </a:solidFill>
                <a:latin typeface="Monotype Corsiva" pitchFamily="66" charset="0"/>
              </a:rPr>
              <a:t>16</a:t>
            </a:r>
            <a:endParaRPr lang="ru-RU" b="1" i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FFC00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14338" name="Picture 2" descr="C:\Users\акмарал\Desktop\праезентация лагерь\e3644d_19986d756df840869db75cba120307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000108"/>
            <a:ext cx="185738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лагерь 2017\фото лагерь\20170605_1238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10178">
            <a:off x="277638" y="4326864"/>
            <a:ext cx="4292492" cy="241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лагерь 2017\фото лагерь\20170603_114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663">
            <a:off x="4895855" y="4395670"/>
            <a:ext cx="4190987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G:\лагерь 2017\фото лагерь\20170607_1111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714488"/>
            <a:ext cx="5072098" cy="241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500042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«Вот и пришла расставаться пора»</a:t>
            </a:r>
          </a:p>
        </p:txBody>
      </p:sp>
      <p:sp>
        <p:nvSpPr>
          <p:cNvPr id="20483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latin typeface="Monotype Corsiva" pitchFamily="66" charset="0"/>
              </a:rPr>
              <a:t>17</a:t>
            </a:r>
            <a:endParaRPr lang="ru-RU" b="1" i="1" dirty="0" smtClean="0"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latin typeface="Monotype Corsiva" pitchFamily="66" charset="0"/>
              </a:rPr>
              <a:t>июня</a:t>
            </a:r>
          </a:p>
        </p:txBody>
      </p:sp>
      <p:pic>
        <p:nvPicPr>
          <p:cNvPr id="15362" name="Picture 2" descr="C:\Users\акмарал\Desktop\праезентация лагерь\deti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142984"/>
            <a:ext cx="2786082" cy="1314711"/>
          </a:xfrm>
          <a:prstGeom prst="rect">
            <a:avLst/>
          </a:prstGeom>
          <a:noFill/>
        </p:spPr>
      </p:pic>
      <p:pic>
        <p:nvPicPr>
          <p:cNvPr id="15363" name="Picture 3" descr="C:\Users\акмарал\Desktop\праезентация лагерь\596281_smail-svidanie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00678"/>
            <a:ext cx="1357322" cy="1357322"/>
          </a:xfrm>
          <a:prstGeom prst="rect">
            <a:avLst/>
          </a:prstGeom>
          <a:noFill/>
        </p:spPr>
      </p:pic>
      <p:pic>
        <p:nvPicPr>
          <p:cNvPr id="5122" name="Picture 2" descr="G:\лагерь 2017\фото лагерь\20170616_125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928802"/>
            <a:ext cx="5278505" cy="276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лагерь 2017\фото лагерь\20170616_121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48" y="2428868"/>
            <a:ext cx="3857652" cy="245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лагерь 2017\фото лагерь\20170616_121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643422"/>
            <a:ext cx="3937027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G:\лагерь 2017\фото лагерь\20170616_1305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4943539"/>
            <a:ext cx="4000496" cy="191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76" y="571480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CC0000"/>
                </a:solidFill>
                <a:latin typeface="Monotype Corsiva" pitchFamily="66" charset="0"/>
              </a:rPr>
              <a:t>«Красный день» </a:t>
            </a:r>
            <a:br>
              <a:rPr lang="ru-RU" sz="5400" b="1" dirty="0" smtClean="0">
                <a:solidFill>
                  <a:srgbClr val="CC00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CC0000"/>
                </a:solidFill>
                <a:latin typeface="Monotype Corsiva" pitchFamily="66" charset="0"/>
              </a:rPr>
              <a:t>Безопасность глазами детей</a:t>
            </a:r>
            <a:br>
              <a:rPr lang="ru-RU" sz="5400" b="1" dirty="0" smtClean="0">
                <a:solidFill>
                  <a:srgbClr val="CC0000"/>
                </a:solidFill>
                <a:latin typeface="Monotype Corsiva" pitchFamily="66" charset="0"/>
              </a:rPr>
            </a:br>
            <a:endParaRPr lang="ru-RU" sz="1400" b="1" dirty="0" smtClean="0">
              <a:solidFill>
                <a:srgbClr val="CC0000"/>
              </a:solidFill>
              <a:latin typeface="Monotype Corsiva" pitchFamily="66" charset="0"/>
            </a:endParaRPr>
          </a:p>
        </p:txBody>
      </p:sp>
      <p:sp>
        <p:nvSpPr>
          <p:cNvPr id="7171" name="AutoShape 4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D60093"/>
                </a:solidFill>
                <a:latin typeface="Monotype Corsiva" pitchFamily="66" charset="0"/>
              </a:rPr>
              <a:t>02</a:t>
            </a:r>
            <a:endParaRPr lang="ru-RU" b="1" i="1" dirty="0" smtClean="0">
              <a:solidFill>
                <a:srgbClr val="D60093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D60093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2050" name="Picture 2" descr="C:\Users\акмарал\Desktop\праезентация лагерь\gal_detskiy_klub_smayl_i_k_priglashaet_k_sebe_imeninnikov_4307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95850"/>
            <a:ext cx="2452688" cy="1962150"/>
          </a:xfrm>
          <a:prstGeom prst="rect">
            <a:avLst/>
          </a:prstGeom>
          <a:noFill/>
        </p:spPr>
      </p:pic>
      <p:pic>
        <p:nvPicPr>
          <p:cNvPr id="1026" name="Picture 2" descr="F:\Camera-фото-2017\20170602_122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0466">
            <a:off x="371441" y="1858893"/>
            <a:ext cx="3443174" cy="208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Camera-фото-2017\20170602_122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3005">
            <a:off x="4437259" y="3830424"/>
            <a:ext cx="457203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Camera-фото-2017\20170602_125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6317">
            <a:off x="4795096" y="1666781"/>
            <a:ext cx="3714776" cy="191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F:\Camera-фото-2017\20170602_13053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071942"/>
            <a:ext cx="185741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«Синий день» </a:t>
            </a:r>
            <a:b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Monotype Corsiva" pitchFamily="66" charset="0"/>
              </a:rPr>
              <a:t>День символики РК</a:t>
            </a:r>
            <a:endParaRPr lang="ru-RU" sz="1400" b="1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8195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0070C0"/>
                </a:solidFill>
                <a:latin typeface="Monotype Corsiva" pitchFamily="66" charset="0"/>
              </a:rPr>
              <a:t>03</a:t>
            </a:r>
            <a:endParaRPr lang="ru-RU" b="1" i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3074" name="Picture 2" descr="C:\Users\акмарал\Desktop\праезентация лагерь\sports-25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857" y="5205051"/>
            <a:ext cx="2682143" cy="1652949"/>
          </a:xfrm>
          <a:prstGeom prst="rect">
            <a:avLst/>
          </a:prstGeom>
          <a:noFill/>
        </p:spPr>
      </p:pic>
      <p:pic>
        <p:nvPicPr>
          <p:cNvPr id="2050" name="Picture 2" descr="C:\Users\акмарал\Desktop\лагерь 2017\фото лагерь\20170605_124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285860"/>
            <a:ext cx="4143403" cy="259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кмарал\Desktop\лагерь 2017\фото лагерь\20170605_124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929066"/>
            <a:ext cx="5816503" cy="292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акмарал\Desktop\лагерь 2017\фото лагерь\20170605_123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72773">
            <a:off x="6684663" y="2001979"/>
            <a:ext cx="2214610" cy="244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акмарал\Desktop\лагерь 2017\фото лагерь\20170605_1238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02533">
            <a:off x="-24995" y="2139849"/>
            <a:ext cx="2793977" cy="20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57166"/>
            <a:ext cx="8243887" cy="131445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6600"/>
                </a:solidFill>
                <a:latin typeface="Monotype Corsiva" pitchFamily="66" charset="0"/>
              </a:rPr>
              <a:t>«Оранжевый день» </a:t>
            </a:r>
            <a:br>
              <a:rPr lang="ru-RU" sz="5400" b="1" dirty="0" smtClean="0">
                <a:solidFill>
                  <a:srgbClr val="FF6600"/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rgbClr val="FF6600"/>
                </a:solidFill>
                <a:latin typeface="Monotype Corsiva" pitchFamily="66" charset="0"/>
              </a:rPr>
              <a:t>День здоровья и спорта</a:t>
            </a:r>
            <a:endParaRPr lang="ru-RU" sz="1200" b="1" dirty="0" smtClean="0">
              <a:solidFill>
                <a:srgbClr val="FF6600"/>
              </a:solidFill>
              <a:latin typeface="Monotype Corsiva" pitchFamily="66" charset="0"/>
            </a:endParaRPr>
          </a:p>
        </p:txBody>
      </p:sp>
      <p:sp>
        <p:nvSpPr>
          <p:cNvPr id="9219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FFC000"/>
                </a:solidFill>
                <a:latin typeface="Monotype Corsiva" pitchFamily="66" charset="0"/>
              </a:rPr>
              <a:t>05</a:t>
            </a:r>
            <a:endParaRPr lang="ru-RU" b="1" i="1" dirty="0" smtClean="0">
              <a:solidFill>
                <a:srgbClr val="FFC000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FFC00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4098" name="Picture 2" descr="C:\Users\акмарал\Desktop\праезентация лагерь\animashki-sport-11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00693"/>
            <a:ext cx="2159989" cy="1257307"/>
          </a:xfrm>
          <a:prstGeom prst="rect">
            <a:avLst/>
          </a:prstGeom>
          <a:noFill/>
        </p:spPr>
      </p:pic>
      <p:pic>
        <p:nvPicPr>
          <p:cNvPr id="2050" name="Picture 2" descr="F:\лагерь 2017\фото лагерь\20170605_1317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71612"/>
            <a:ext cx="571504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лагерь 2017\фото лагерь\20170605_125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872101"/>
            <a:ext cx="3071834" cy="1985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лагерь 2017\фото лагерь\20170607_111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5950" y="4905803"/>
            <a:ext cx="2800232" cy="1737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F:\лагерь 2017\фото лагерь\20170605_1246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68081">
            <a:off x="-33801" y="2432588"/>
            <a:ext cx="3181384" cy="247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785850" y="571480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«Зеленый день» 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День природы</a:t>
            </a:r>
            <a:br>
              <a:rPr lang="ru-RU" sz="5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12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243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06</a:t>
            </a:r>
            <a:endParaRPr lang="ru-RU" b="1" i="1" dirty="0" smtClean="0">
              <a:solidFill>
                <a:schemeClr val="accent1">
                  <a:lumMod val="25000"/>
                </a:schemeClr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chemeClr val="accent1">
                    <a:lumMod val="25000"/>
                  </a:schemeClr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2050" name="Picture 2" descr="C:\Users\акмарал\Desktop\лагерь 2017\праезентация лагерь\bi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888694"/>
            <a:ext cx="2071670" cy="1969305"/>
          </a:xfrm>
          <a:prstGeom prst="rect">
            <a:avLst/>
          </a:prstGeom>
          <a:noFill/>
        </p:spPr>
      </p:pic>
      <p:pic>
        <p:nvPicPr>
          <p:cNvPr id="2051" name="Picture 3" descr="C:\Users\акмарал\Desktop\лагерь 2017\праезентация лагерь\4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00694" y="0"/>
            <a:ext cx="3643306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Camera-фото-2017\20170608_124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571612"/>
            <a:ext cx="457203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Camera-фото-2017\20170608_123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14818"/>
            <a:ext cx="3014546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Camera-фото-2017\20170602_1315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7433">
            <a:off x="365589" y="1864428"/>
            <a:ext cx="3614501" cy="203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Camera-фото-2017\20170608_1242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4264878"/>
            <a:ext cx="3857652" cy="2593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46" y="0"/>
            <a:ext cx="8243887" cy="1314450"/>
          </a:xfrm>
        </p:spPr>
        <p:txBody>
          <a:bodyPr/>
          <a:lstStyle/>
          <a:p>
            <a:pPr eaLnBrk="1" hangingPunct="1">
              <a:defRPr/>
            </a:pPr>
            <a:r>
              <a:rPr lang="kk-KZ" sz="5400" b="1" dirty="0" smtClean="0">
                <a:solidFill>
                  <a:srgbClr val="7030A0"/>
                </a:solidFill>
                <a:latin typeface="Monotype Corsiva" pitchFamily="66" charset="0"/>
              </a:rPr>
              <a:t>“Ученые”</a:t>
            </a:r>
            <a:endParaRPr lang="ru-RU" sz="5400" b="1" dirty="0" smtClean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11267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002060"/>
                </a:solidFill>
                <a:latin typeface="Monotype Corsiva" pitchFamily="66" charset="0"/>
              </a:rPr>
              <a:t>07</a:t>
            </a:r>
            <a:endParaRPr lang="ru-RU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6148" name="Picture 4" descr="C:\Users\акмарал\Desktop\праезентация лагерь\ca0ceb428dc5b4a6492e14e52f899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2276470" cy="2319969"/>
          </a:xfrm>
          <a:prstGeom prst="rect">
            <a:avLst/>
          </a:prstGeom>
          <a:noFill/>
        </p:spPr>
      </p:pic>
      <p:pic>
        <p:nvPicPr>
          <p:cNvPr id="3074" name="Picture 2" descr="C:\Users\акмарал\Desktop\лагерь 2017\фото лагерь\20170607_123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85312"/>
            <a:ext cx="4929222" cy="277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кмарал\Desktop\лагерь 2017\фото лагерь\20170607_123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36693">
            <a:off x="109811" y="1999341"/>
            <a:ext cx="330202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кмарал\Desktop\лагерь 2017\фото лагерь\20170607_1239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239">
            <a:off x="3650725" y="1365140"/>
            <a:ext cx="2791532" cy="2777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кмарал\Desktop\лагерь 2017\фото лагерь\20170607_1244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50986">
            <a:off x="6361567" y="1975852"/>
            <a:ext cx="2557403" cy="4546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85728"/>
            <a:ext cx="8243887" cy="814408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latin typeface="Monotype Corsiva" pitchFamily="66" charset="0"/>
              </a:rPr>
              <a:t>«Библиотекари»</a:t>
            </a:r>
          </a:p>
        </p:txBody>
      </p:sp>
      <p:sp>
        <p:nvSpPr>
          <p:cNvPr id="12291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08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7" name="Picture 2" descr="C:\Users\акмарал\Desktop\праезентация лагерь\smajl_igraet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56" y="5318799"/>
            <a:ext cx="2714644" cy="1539201"/>
          </a:xfrm>
          <a:prstGeom prst="rect">
            <a:avLst/>
          </a:prstGeom>
          <a:noFill/>
        </p:spPr>
      </p:pic>
      <p:pic>
        <p:nvPicPr>
          <p:cNvPr id="8194" name="Picture 2" descr="C:\Users\акмарал\Desktop\праезентация лагерь\emotions (1823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214290"/>
            <a:ext cx="1560918" cy="135732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000504"/>
            <a:ext cx="3714744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10964">
            <a:off x="3731913" y="3481264"/>
            <a:ext cx="3941435" cy="2538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80040">
            <a:off x="131098" y="1653006"/>
            <a:ext cx="3772119" cy="238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29058" y="1000108"/>
            <a:ext cx="3643338" cy="2389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43887" cy="1000108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CC0000"/>
                </a:solidFill>
                <a:latin typeface="Monotype Corsiva" pitchFamily="66" charset="0"/>
              </a:rPr>
              <a:t>«Спортсмены» </a:t>
            </a:r>
          </a:p>
        </p:txBody>
      </p:sp>
      <p:sp>
        <p:nvSpPr>
          <p:cNvPr id="13315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93763" y="348472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kk-KZ" b="1" i="1" dirty="0" smtClean="0">
                <a:solidFill>
                  <a:srgbClr val="FF0000"/>
                </a:solidFill>
                <a:latin typeface="Monotype Corsiva" pitchFamily="66" charset="0"/>
              </a:rPr>
              <a:t>09</a:t>
            </a:r>
            <a:endParaRPr lang="ru-RU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FF000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7170" name="Picture 2" descr="C:\Users\акмарал\Desktop\праезентация лагерь\animashki-sport-11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4917" y="214290"/>
            <a:ext cx="1669083" cy="971556"/>
          </a:xfrm>
          <a:prstGeom prst="rect">
            <a:avLst/>
          </a:prstGeom>
          <a:noFill/>
        </p:spPr>
      </p:pic>
      <p:pic>
        <p:nvPicPr>
          <p:cNvPr id="7171" name="Picture 3" descr="C:\Users\акмарал\Desktop\праезентация лагерь\sport (56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16"/>
            <a:ext cx="1523979" cy="1142984"/>
          </a:xfrm>
          <a:prstGeom prst="rect">
            <a:avLst/>
          </a:prstGeom>
          <a:noFill/>
        </p:spPr>
      </p:pic>
      <p:pic>
        <p:nvPicPr>
          <p:cNvPr id="7172" name="Picture 4" descr="C:\Users\акмарал\Desktop\праезентация лагерь\deti-animatsionnaya-kartinka-017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0"/>
            <a:ext cx="1223968" cy="1446508"/>
          </a:xfrm>
          <a:prstGeom prst="rect">
            <a:avLst/>
          </a:prstGeom>
          <a:noFill/>
        </p:spPr>
      </p:pic>
      <p:pic>
        <p:nvPicPr>
          <p:cNvPr id="7174" name="Picture 6" descr="C:\Users\акмарал\Desktop\праезентация лагерь\71f31758d0b64a4adbaddb36c0bf2d3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5943596"/>
            <a:ext cx="1588175" cy="914404"/>
          </a:xfrm>
          <a:prstGeom prst="rect">
            <a:avLst/>
          </a:prstGeom>
          <a:noFill/>
        </p:spPr>
      </p:pic>
      <p:pic>
        <p:nvPicPr>
          <p:cNvPr id="4098" name="Picture 2" descr="F:\лагерь 2017\фото лагерь\20170609_1048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43494">
            <a:off x="1357290" y="4286256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лагерь 2017\фото лагерь\20170609_110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6519">
            <a:off x="5485298" y="1067993"/>
            <a:ext cx="3564453" cy="204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лагерь 2017\фото лагерь\20170609_1120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05108">
            <a:off x="4208550" y="3153452"/>
            <a:ext cx="435771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F:\лагерь 2017\фото лагерь\20170609_11545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95725">
            <a:off x="297206" y="1660925"/>
            <a:ext cx="4819774" cy="217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0"/>
            <a:ext cx="8243887" cy="1142984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«Доктора, врачи»</a:t>
            </a:r>
          </a:p>
        </p:txBody>
      </p:sp>
      <p:sp>
        <p:nvSpPr>
          <p:cNvPr id="14339" name="AutoShape 3"/>
          <p:cNvSpPr>
            <a:spLocks noGrp="1" noChangeArrowheads="1"/>
          </p:cNvSpPr>
          <p:nvPr>
            <p:ph type="body" idx="1"/>
          </p:nvPr>
        </p:nvSpPr>
        <p:spPr>
          <a:xfrm rot="20962412">
            <a:off x="-55563" y="333375"/>
            <a:ext cx="1590676" cy="1455738"/>
          </a:xfrm>
          <a:prstGeom prst="verticalScroll">
            <a:avLst>
              <a:gd name="adj" fmla="val 19931"/>
            </a:avLst>
          </a:prstGeom>
          <a:solidFill>
            <a:schemeClr val="accent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10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i="1" dirty="0" smtClean="0">
                <a:solidFill>
                  <a:srgbClr val="0070C0"/>
                </a:solidFill>
                <a:latin typeface="Monotype Corsiva" pitchFamily="66" charset="0"/>
              </a:rPr>
              <a:t>июня</a:t>
            </a:r>
          </a:p>
        </p:txBody>
      </p:sp>
      <p:pic>
        <p:nvPicPr>
          <p:cNvPr id="9218" name="Picture 2" descr="C:\Users\акмарал\Desktop\праезентация лагерь\596281_smail-svidanie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05" y="5357805"/>
            <a:ext cx="1500195" cy="1500195"/>
          </a:xfrm>
          <a:prstGeom prst="rect">
            <a:avLst/>
          </a:prstGeom>
          <a:noFill/>
        </p:spPr>
      </p:pic>
      <p:pic>
        <p:nvPicPr>
          <p:cNvPr id="2050" name="Picture 2" descr="G:\лагерь 2017\фото лагерь\20170610_115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05882"/>
            <a:ext cx="4714876" cy="2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лагерь 2017\фото лагерь\20170610_12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14819"/>
            <a:ext cx="285752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G:\лагерь 2017\фото лагерь\20170610_115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14488"/>
            <a:ext cx="2643174" cy="270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лагерь 2017\фото лагерь\20170610_1223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1428736"/>
            <a:ext cx="3571900" cy="268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G:\лагерь 2017\фото лагерь\20170610_1250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4090" y="1214422"/>
            <a:ext cx="291991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theme/theme1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856</TotalTime>
  <Words>108</Words>
  <Application>Microsoft Office PowerPoint</Application>
  <PresentationFormat>Экран (4:3)</PresentationFormat>
  <Paragraphs>48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Шары</vt:lpstr>
      <vt:lpstr>Открытие лагеря</vt:lpstr>
      <vt:lpstr>«Красный день»  Безопасность глазами детей </vt:lpstr>
      <vt:lpstr>«Синий день»  День символики РК</vt:lpstr>
      <vt:lpstr>«Оранжевый день»  День здоровья и спорта</vt:lpstr>
      <vt:lpstr>«Зеленый день»  День природы </vt:lpstr>
      <vt:lpstr>“Ученые”</vt:lpstr>
      <vt:lpstr>«Библиотекари»</vt:lpstr>
      <vt:lpstr>«Спортсмены» </vt:lpstr>
      <vt:lpstr>«Доктора, врачи»</vt:lpstr>
      <vt:lpstr>«По следам Робинзона»</vt:lpstr>
      <vt:lpstr>«Путишествие в Европу»</vt:lpstr>
      <vt:lpstr>«Юный пешеход»</vt:lpstr>
      <vt:lpstr>«Путишествие в страну Доброты и Вежливости  </vt:lpstr>
      <vt:lpstr>«Путишествие в страну  Смеха</vt:lpstr>
      <vt:lpstr>«Вот и пришла расставаться пора»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Дымолазовы</dc:creator>
  <cp:lastModifiedBy>Атонина</cp:lastModifiedBy>
  <cp:revision>30</cp:revision>
  <dcterms:created xsi:type="dcterms:W3CDTF">2007-06-16T11:58:41Z</dcterms:created>
  <dcterms:modified xsi:type="dcterms:W3CDTF">2017-07-17T18:00:38Z</dcterms:modified>
</cp:coreProperties>
</file>